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59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</p:sldIdLst>
  <p:sldSz cy="6858000" cx="9144000"/>
  <p:notesSz cx="6858000" cy="9144000"/>
  <p:embeddedFontLst>
    <p:embeddedFont>
      <p:font typeface="Corsiva"/>
      <p:regular r:id="rId19"/>
      <p:bold r:id="rId20"/>
      <p:italic r:id="rId21"/>
      <p:boldItalic r:id="rId22"/>
    </p:embeddedFont>
    <p:embeddedFont>
      <p:font typeface="Dancing Script"/>
      <p:regular r:id="rId23"/>
      <p:bold r:id="rId24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Corsiva-bold.fntdata"/><Relationship Id="rId11" Type="http://schemas.openxmlformats.org/officeDocument/2006/relationships/slide" Target="slides/slide7.xml"/><Relationship Id="rId22" Type="http://schemas.openxmlformats.org/officeDocument/2006/relationships/font" Target="fonts/Corsiva-boldItalic.fntdata"/><Relationship Id="rId10" Type="http://schemas.openxmlformats.org/officeDocument/2006/relationships/slide" Target="slides/slide6.xml"/><Relationship Id="rId21" Type="http://schemas.openxmlformats.org/officeDocument/2006/relationships/font" Target="fonts/Corsiva-italic.fntdata"/><Relationship Id="rId13" Type="http://schemas.openxmlformats.org/officeDocument/2006/relationships/slide" Target="slides/slide9.xml"/><Relationship Id="rId24" Type="http://schemas.openxmlformats.org/officeDocument/2006/relationships/font" Target="fonts/DancingScript-bold.fntdata"/><Relationship Id="rId12" Type="http://schemas.openxmlformats.org/officeDocument/2006/relationships/slide" Target="slides/slide8.xml"/><Relationship Id="rId23" Type="http://schemas.openxmlformats.org/officeDocument/2006/relationships/font" Target="fonts/DancingScript-regular.fntdata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5" Type="http://schemas.openxmlformats.org/officeDocument/2006/relationships/slide" Target="slides/slide1.xml"/><Relationship Id="rId19" Type="http://schemas.openxmlformats.org/officeDocument/2006/relationships/font" Target="fonts/Corsiva-regular.fntdata"/><Relationship Id="rId6" Type="http://schemas.openxmlformats.org/officeDocument/2006/relationships/slide" Target="slides/slide2.xml"/><Relationship Id="rId18" Type="http://schemas.openxmlformats.org/officeDocument/2006/relationships/slide" Target="slides/slide14.xml"/><Relationship Id="rId7" Type="http://schemas.openxmlformats.org/officeDocument/2006/relationships/slide" Target="slides/slide3.xml"/><Relationship Id="rId8" Type="http://schemas.openxmlformats.org/officeDocument/2006/relationships/slide" Target="slides/slide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4" name="Shape 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lvl="0">
              <a:spcBef>
                <a:spcPts val="0"/>
              </a:spcBef>
              <a:buSzPct val="100000"/>
              <a:buChar char="●"/>
              <a:defRPr sz="1100"/>
            </a:lvl1pPr>
            <a:lvl2pPr lvl="1">
              <a:spcBef>
                <a:spcPts val="0"/>
              </a:spcBef>
              <a:buSzPct val="100000"/>
              <a:buChar char="○"/>
              <a:defRPr sz="1100"/>
            </a:lvl2pPr>
            <a:lvl3pPr lvl="2">
              <a:spcBef>
                <a:spcPts val="0"/>
              </a:spcBef>
              <a:buSzPct val="100000"/>
              <a:buChar char="■"/>
              <a:defRPr sz="1100"/>
            </a:lvl3pPr>
            <a:lvl4pPr lvl="3">
              <a:spcBef>
                <a:spcPts val="0"/>
              </a:spcBef>
              <a:buSzPct val="100000"/>
              <a:buChar char="●"/>
              <a:defRPr sz="1100"/>
            </a:lvl4pPr>
            <a:lvl5pPr lvl="4">
              <a:spcBef>
                <a:spcPts val="0"/>
              </a:spcBef>
              <a:buSzPct val="100000"/>
              <a:buChar char="○"/>
              <a:defRPr sz="1100"/>
            </a:lvl5pPr>
            <a:lvl6pPr lvl="5">
              <a:spcBef>
                <a:spcPts val="0"/>
              </a:spcBef>
              <a:buSzPct val="100000"/>
              <a:buChar char="■"/>
              <a:defRPr sz="1100"/>
            </a:lvl6pPr>
            <a:lvl7pPr lvl="6">
              <a:spcBef>
                <a:spcPts val="0"/>
              </a:spcBef>
              <a:buSzPct val="100000"/>
              <a:buChar char="●"/>
              <a:defRPr sz="1100"/>
            </a:lvl7pPr>
            <a:lvl8pPr lvl="7">
              <a:spcBef>
                <a:spcPts val="0"/>
              </a:spcBef>
              <a:buSzPct val="100000"/>
              <a:buChar char="○"/>
              <a:defRPr sz="1100"/>
            </a:lvl8pPr>
            <a:lvl9pPr lvl="8">
              <a:spcBef>
                <a:spcPts val="0"/>
              </a:spcBef>
              <a:buSzPct val="1000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hape 8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2" name="Shape 82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Shape 14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46" name="Shape 146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Shape 15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54" name="Shape 154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Shape 16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64" name="Shape 164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Shape 17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72" name="Shape 172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Shape 17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80" name="Shape 180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Shape 8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7" name="Shape 87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96" name="Shape 96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Shape 10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04" name="Shape 104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11" name="Shape 111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18" name="Shape 118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26" name="Shape 126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34" name="Shape 134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Shape 13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40" name="Shape 140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blank">
  <p:cSld name="Blank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hape 1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l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" name="Shape 13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ct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" name="Shape 14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fld id="{00000000-1234-1234-1234-123412341234}" type="slidenum">
              <a:rPr b="0" i="0" lang="en-US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vertTx">
  <p:cSld name="Title and Vertical Text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hape 69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ctr">
              <a:spcBef>
                <a:spcPts val="0"/>
              </a:spcBef>
              <a:buClr>
                <a:schemeClr val="dk1"/>
              </a:buClr>
              <a:buSzPct val="1000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>
              <a:spcBef>
                <a:spcPts val="0"/>
              </a:spcBef>
              <a:buNone/>
              <a:defRPr sz="1800"/>
            </a:lvl2pPr>
            <a:lvl3pPr indent="0" lvl="2">
              <a:spcBef>
                <a:spcPts val="0"/>
              </a:spcBef>
              <a:buNone/>
              <a:defRPr sz="1800"/>
            </a:lvl3pPr>
            <a:lvl4pPr indent="0" lvl="3">
              <a:spcBef>
                <a:spcPts val="0"/>
              </a:spcBef>
              <a:buNone/>
              <a:defRPr sz="1800"/>
            </a:lvl4pPr>
            <a:lvl5pPr indent="0" lvl="4">
              <a:spcBef>
                <a:spcPts val="0"/>
              </a:spcBef>
              <a:buNone/>
              <a:defRPr sz="1800"/>
            </a:lvl5pPr>
            <a:lvl6pPr indent="0" lvl="5">
              <a:spcBef>
                <a:spcPts val="0"/>
              </a:spcBef>
              <a:buNone/>
              <a:defRPr sz="1800"/>
            </a:lvl6pPr>
            <a:lvl7pPr indent="0" lvl="6">
              <a:spcBef>
                <a:spcPts val="0"/>
              </a:spcBef>
              <a:buNone/>
              <a:defRPr sz="1800"/>
            </a:lvl7pPr>
            <a:lvl8pPr indent="0" lvl="7">
              <a:spcBef>
                <a:spcPts val="0"/>
              </a:spcBef>
              <a:buNone/>
              <a:defRPr sz="1800"/>
            </a:lvl8pPr>
            <a:lvl9pPr indent="0" lvl="8">
              <a:spcBef>
                <a:spcPts val="0"/>
              </a:spcBef>
              <a:buNone/>
              <a:defRPr sz="1800"/>
            </a:lvl9pPr>
          </a:lstStyle>
          <a:p/>
        </p:txBody>
      </p:sp>
      <p:sp>
        <p:nvSpPr>
          <p:cNvPr id="70" name="Shape 70"/>
          <p:cNvSpPr txBox="1"/>
          <p:nvPr>
            <p:ph idx="1" type="body"/>
          </p:nvPr>
        </p:nvSpPr>
        <p:spPr>
          <a:xfrm rot="5400000">
            <a:off x="2309018" y="-251619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-139700" lvl="0" marL="342900" marR="0" rtl="0" algn="l">
              <a:spcBef>
                <a:spcPts val="64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107950" lvl="1" marL="742950" marR="0" rtl="0" algn="l">
              <a:spcBef>
                <a:spcPts val="560"/>
              </a:spcBef>
              <a:buClr>
                <a:schemeClr val="dk1"/>
              </a:buClr>
              <a:buSzPct val="1000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76200" lvl="2" marL="1143000" marR="0" rtl="0" algn="l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101600" lvl="3" marL="16002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101600" lvl="4" marL="20574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101600" lvl="5" marL="25146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101600" lvl="6" marL="29718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101600" lvl="7" marL="34290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101600" lvl="8" marL="38862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1" name="Shape 7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l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2" name="Shape 7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ct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3" name="Shape 73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vertTitleAndTx">
  <p:cSld name="Vertical Title and Text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 txBox="1"/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ctr">
              <a:spcBef>
                <a:spcPts val="0"/>
              </a:spcBef>
              <a:buClr>
                <a:schemeClr val="dk1"/>
              </a:buClr>
              <a:buSzPct val="1000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>
              <a:spcBef>
                <a:spcPts val="0"/>
              </a:spcBef>
              <a:buNone/>
              <a:defRPr sz="1800"/>
            </a:lvl2pPr>
            <a:lvl3pPr indent="0" lvl="2">
              <a:spcBef>
                <a:spcPts val="0"/>
              </a:spcBef>
              <a:buNone/>
              <a:defRPr sz="1800"/>
            </a:lvl3pPr>
            <a:lvl4pPr indent="0" lvl="3">
              <a:spcBef>
                <a:spcPts val="0"/>
              </a:spcBef>
              <a:buNone/>
              <a:defRPr sz="1800"/>
            </a:lvl4pPr>
            <a:lvl5pPr indent="0" lvl="4">
              <a:spcBef>
                <a:spcPts val="0"/>
              </a:spcBef>
              <a:buNone/>
              <a:defRPr sz="1800"/>
            </a:lvl5pPr>
            <a:lvl6pPr indent="0" lvl="5">
              <a:spcBef>
                <a:spcPts val="0"/>
              </a:spcBef>
              <a:buNone/>
              <a:defRPr sz="1800"/>
            </a:lvl6pPr>
            <a:lvl7pPr indent="0" lvl="6">
              <a:spcBef>
                <a:spcPts val="0"/>
              </a:spcBef>
              <a:buNone/>
              <a:defRPr sz="1800"/>
            </a:lvl7pPr>
            <a:lvl8pPr indent="0" lvl="7">
              <a:spcBef>
                <a:spcPts val="0"/>
              </a:spcBef>
              <a:buNone/>
              <a:defRPr sz="1800"/>
            </a:lvl8pPr>
            <a:lvl9pPr indent="0" lvl="8">
              <a:spcBef>
                <a:spcPts val="0"/>
              </a:spcBef>
              <a:buNone/>
              <a:defRPr sz="1800"/>
            </a:lvl9pPr>
          </a:lstStyle>
          <a:p/>
        </p:txBody>
      </p:sp>
      <p:sp>
        <p:nvSpPr>
          <p:cNvPr id="76" name="Shape 76"/>
          <p:cNvSpPr txBox="1"/>
          <p:nvPr>
            <p:ph idx="1" type="body"/>
          </p:nvPr>
        </p:nvSpPr>
        <p:spPr>
          <a:xfrm rot="5400000">
            <a:off x="541338" y="190501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-139700" lvl="0" marL="342900" marR="0" rtl="0" algn="l">
              <a:spcBef>
                <a:spcPts val="64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107950" lvl="1" marL="742950" marR="0" rtl="0" algn="l">
              <a:spcBef>
                <a:spcPts val="560"/>
              </a:spcBef>
              <a:buClr>
                <a:schemeClr val="dk1"/>
              </a:buClr>
              <a:buSzPct val="1000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76200" lvl="2" marL="1143000" marR="0" rtl="0" algn="l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101600" lvl="3" marL="16002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101600" lvl="4" marL="20574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101600" lvl="5" marL="25146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101600" lvl="6" marL="29718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101600" lvl="7" marL="34290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101600" lvl="8" marL="38862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7" name="Shape 77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l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8" name="Shape 78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ct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9" name="Shape 79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title">
  <p:cSld name="Title Slide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 txBox="1"/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ctr">
              <a:spcBef>
                <a:spcPts val="0"/>
              </a:spcBef>
              <a:buClr>
                <a:schemeClr val="dk1"/>
              </a:buClr>
              <a:buSzPct val="1000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>
              <a:spcBef>
                <a:spcPts val="0"/>
              </a:spcBef>
              <a:buNone/>
              <a:defRPr sz="1800"/>
            </a:lvl2pPr>
            <a:lvl3pPr indent="0" lvl="2">
              <a:spcBef>
                <a:spcPts val="0"/>
              </a:spcBef>
              <a:buNone/>
              <a:defRPr sz="1800"/>
            </a:lvl3pPr>
            <a:lvl4pPr indent="0" lvl="3">
              <a:spcBef>
                <a:spcPts val="0"/>
              </a:spcBef>
              <a:buNone/>
              <a:defRPr sz="1800"/>
            </a:lvl4pPr>
            <a:lvl5pPr indent="0" lvl="4">
              <a:spcBef>
                <a:spcPts val="0"/>
              </a:spcBef>
              <a:buNone/>
              <a:defRPr sz="1800"/>
            </a:lvl5pPr>
            <a:lvl6pPr indent="0" lvl="5">
              <a:spcBef>
                <a:spcPts val="0"/>
              </a:spcBef>
              <a:buNone/>
              <a:defRPr sz="1800"/>
            </a:lvl6pPr>
            <a:lvl7pPr indent="0" lvl="6">
              <a:spcBef>
                <a:spcPts val="0"/>
              </a:spcBef>
              <a:buNone/>
              <a:defRPr sz="1800"/>
            </a:lvl7pPr>
            <a:lvl8pPr indent="0" lvl="7">
              <a:spcBef>
                <a:spcPts val="0"/>
              </a:spcBef>
              <a:buNone/>
              <a:defRPr sz="1800"/>
            </a:lvl8pPr>
            <a:lvl9pPr indent="0" lvl="8">
              <a:spcBef>
                <a:spcPts val="0"/>
              </a:spcBef>
              <a:buNone/>
              <a:defRPr sz="1800"/>
            </a:lvl9pPr>
          </a:lstStyle>
          <a:p/>
        </p:txBody>
      </p:sp>
      <p:sp>
        <p:nvSpPr>
          <p:cNvPr id="17" name="Shape 17"/>
          <p:cNvSpPr txBox="1"/>
          <p:nvPr>
            <p:ph idx="1" type="subTitle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0" lvl="0" marL="0" marR="0" rtl="0" algn="ctr">
              <a:spcBef>
                <a:spcPts val="640"/>
              </a:spcBef>
              <a:buClr>
                <a:srgbClr val="888888"/>
              </a:buClr>
              <a:buSzPct val="100000"/>
              <a:buFont typeface="Arial"/>
              <a:buNone/>
              <a:defRPr b="0" i="0" sz="3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ctr">
              <a:spcBef>
                <a:spcPts val="560"/>
              </a:spcBef>
              <a:buClr>
                <a:srgbClr val="888888"/>
              </a:buClr>
              <a:buSzPct val="100000"/>
              <a:buFont typeface="Arial"/>
              <a:buNone/>
              <a:defRPr b="0" i="0" sz="2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ctr">
              <a:spcBef>
                <a:spcPts val="480"/>
              </a:spcBef>
              <a:buClr>
                <a:srgbClr val="888888"/>
              </a:buClr>
              <a:buSzPct val="100000"/>
              <a:buFont typeface="Arial"/>
              <a:buNone/>
              <a:defRPr b="0" i="0" sz="2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ctr">
              <a:spcBef>
                <a:spcPts val="400"/>
              </a:spcBef>
              <a:buClr>
                <a:srgbClr val="888888"/>
              </a:buClr>
              <a:buSzPct val="100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ctr">
              <a:spcBef>
                <a:spcPts val="400"/>
              </a:spcBef>
              <a:buClr>
                <a:srgbClr val="888888"/>
              </a:buClr>
              <a:buSzPct val="100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ctr">
              <a:spcBef>
                <a:spcPts val="400"/>
              </a:spcBef>
              <a:buClr>
                <a:srgbClr val="888888"/>
              </a:buClr>
              <a:buSzPct val="100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ctr">
              <a:spcBef>
                <a:spcPts val="400"/>
              </a:spcBef>
              <a:buClr>
                <a:srgbClr val="888888"/>
              </a:buClr>
              <a:buSzPct val="100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ctr">
              <a:spcBef>
                <a:spcPts val="400"/>
              </a:spcBef>
              <a:buClr>
                <a:srgbClr val="888888"/>
              </a:buClr>
              <a:buSzPct val="100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ctr">
              <a:spcBef>
                <a:spcPts val="400"/>
              </a:spcBef>
              <a:buClr>
                <a:srgbClr val="888888"/>
              </a:buClr>
              <a:buSzPct val="100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8" name="Shape 18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l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9" name="Shape 19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ct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0" name="Shape 20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obj">
  <p:cSld name="Title and Content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ctr">
              <a:spcBef>
                <a:spcPts val="0"/>
              </a:spcBef>
              <a:buClr>
                <a:schemeClr val="dk1"/>
              </a:buClr>
              <a:buSzPct val="1000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>
              <a:spcBef>
                <a:spcPts val="0"/>
              </a:spcBef>
              <a:buNone/>
              <a:defRPr sz="1800"/>
            </a:lvl2pPr>
            <a:lvl3pPr indent="0" lvl="2">
              <a:spcBef>
                <a:spcPts val="0"/>
              </a:spcBef>
              <a:buNone/>
              <a:defRPr sz="1800"/>
            </a:lvl3pPr>
            <a:lvl4pPr indent="0" lvl="3">
              <a:spcBef>
                <a:spcPts val="0"/>
              </a:spcBef>
              <a:buNone/>
              <a:defRPr sz="1800"/>
            </a:lvl4pPr>
            <a:lvl5pPr indent="0" lvl="4">
              <a:spcBef>
                <a:spcPts val="0"/>
              </a:spcBef>
              <a:buNone/>
              <a:defRPr sz="1800"/>
            </a:lvl5pPr>
            <a:lvl6pPr indent="0" lvl="5">
              <a:spcBef>
                <a:spcPts val="0"/>
              </a:spcBef>
              <a:buNone/>
              <a:defRPr sz="1800"/>
            </a:lvl6pPr>
            <a:lvl7pPr indent="0" lvl="6">
              <a:spcBef>
                <a:spcPts val="0"/>
              </a:spcBef>
              <a:buNone/>
              <a:defRPr sz="1800"/>
            </a:lvl7pPr>
            <a:lvl8pPr indent="0" lvl="7">
              <a:spcBef>
                <a:spcPts val="0"/>
              </a:spcBef>
              <a:buNone/>
              <a:defRPr sz="1800"/>
            </a:lvl8pPr>
            <a:lvl9pPr indent="0" lvl="8">
              <a:spcBef>
                <a:spcPts val="0"/>
              </a:spcBef>
              <a:buNone/>
              <a:defRPr sz="1800"/>
            </a:lvl9pPr>
          </a:lstStyle>
          <a:p/>
        </p:txBody>
      </p:sp>
      <p:sp>
        <p:nvSpPr>
          <p:cNvPr id="23" name="Shape 23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-139700" lvl="0" marL="342900" marR="0" rtl="0" algn="l">
              <a:spcBef>
                <a:spcPts val="64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107950" lvl="1" marL="742950" marR="0" rtl="0" algn="l">
              <a:spcBef>
                <a:spcPts val="560"/>
              </a:spcBef>
              <a:buClr>
                <a:schemeClr val="dk1"/>
              </a:buClr>
              <a:buSzPct val="1000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76200" lvl="2" marL="1143000" marR="0" rtl="0" algn="l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101600" lvl="3" marL="16002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101600" lvl="4" marL="20574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101600" lvl="5" marL="25146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101600" lvl="6" marL="29718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101600" lvl="7" marL="34290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101600" lvl="8" marL="38862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4" name="Shape 24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l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5" name="Shape 25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ct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6" name="Shape 26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secHead">
  <p:cSld name="Section Header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hape 28"/>
          <p:cNvSpPr txBox="1"/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0" lvl="0" marL="0" marR="0" rtl="0" algn="l">
              <a:spcBef>
                <a:spcPts val="0"/>
              </a:spcBef>
              <a:buClr>
                <a:schemeClr val="dk1"/>
              </a:buClr>
              <a:buSzPct val="100000"/>
              <a:buFont typeface="Calibri"/>
              <a:buNone/>
              <a:defRPr b="1" i="0" sz="4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>
              <a:spcBef>
                <a:spcPts val="0"/>
              </a:spcBef>
              <a:buNone/>
              <a:defRPr sz="1800"/>
            </a:lvl2pPr>
            <a:lvl3pPr indent="0" lvl="2">
              <a:spcBef>
                <a:spcPts val="0"/>
              </a:spcBef>
              <a:buNone/>
              <a:defRPr sz="1800"/>
            </a:lvl3pPr>
            <a:lvl4pPr indent="0" lvl="3">
              <a:spcBef>
                <a:spcPts val="0"/>
              </a:spcBef>
              <a:buNone/>
              <a:defRPr sz="1800"/>
            </a:lvl4pPr>
            <a:lvl5pPr indent="0" lvl="4">
              <a:spcBef>
                <a:spcPts val="0"/>
              </a:spcBef>
              <a:buNone/>
              <a:defRPr sz="1800"/>
            </a:lvl5pPr>
            <a:lvl6pPr indent="0" lvl="5">
              <a:spcBef>
                <a:spcPts val="0"/>
              </a:spcBef>
              <a:buNone/>
              <a:defRPr sz="1800"/>
            </a:lvl6pPr>
            <a:lvl7pPr indent="0" lvl="6">
              <a:spcBef>
                <a:spcPts val="0"/>
              </a:spcBef>
              <a:buNone/>
              <a:defRPr sz="1800"/>
            </a:lvl7pPr>
            <a:lvl8pPr indent="0" lvl="7">
              <a:spcBef>
                <a:spcPts val="0"/>
              </a:spcBef>
              <a:buNone/>
              <a:defRPr sz="1800"/>
            </a:lvl8pPr>
            <a:lvl9pPr indent="0" lvl="8">
              <a:spcBef>
                <a:spcPts val="0"/>
              </a:spcBef>
              <a:buNone/>
              <a:defRPr sz="1800"/>
            </a:lvl9pPr>
          </a:lstStyle>
          <a:p/>
        </p:txBody>
      </p:sp>
      <p:sp>
        <p:nvSpPr>
          <p:cNvPr id="29" name="Shape 29"/>
          <p:cNvSpPr txBox="1"/>
          <p:nvPr>
            <p:ph idx="1" type="body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wrap="square" tIns="91425"/>
          <a:lstStyle>
            <a:lvl1pPr indent="0" lvl="0" marL="0" marR="0" rtl="0" algn="l">
              <a:spcBef>
                <a:spcPts val="400"/>
              </a:spcBef>
              <a:buClr>
                <a:srgbClr val="888888"/>
              </a:buClr>
              <a:buSzPct val="100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360"/>
              </a:spcBef>
              <a:buClr>
                <a:srgbClr val="888888"/>
              </a:buClr>
              <a:buSzPct val="1000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320"/>
              </a:spcBef>
              <a:buClr>
                <a:srgbClr val="888888"/>
              </a:buClr>
              <a:buSzPct val="1000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280"/>
              </a:spcBef>
              <a:buClr>
                <a:srgbClr val="888888"/>
              </a:buClr>
              <a:buSzPct val="100000"/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280"/>
              </a:spcBef>
              <a:buClr>
                <a:srgbClr val="888888"/>
              </a:buClr>
              <a:buSzPct val="100000"/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280"/>
              </a:spcBef>
              <a:buClr>
                <a:srgbClr val="888888"/>
              </a:buClr>
              <a:buSzPct val="100000"/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280"/>
              </a:spcBef>
              <a:buClr>
                <a:srgbClr val="888888"/>
              </a:buClr>
              <a:buSzPct val="100000"/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280"/>
              </a:spcBef>
              <a:buClr>
                <a:srgbClr val="888888"/>
              </a:buClr>
              <a:buSzPct val="100000"/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280"/>
              </a:spcBef>
              <a:buClr>
                <a:srgbClr val="888888"/>
              </a:buClr>
              <a:buSzPct val="100000"/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0" name="Shape 30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l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1" name="Shape 3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ct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2" name="Shape 3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twoObj">
  <p:cSld name="Two Content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Shape 34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ctr">
              <a:spcBef>
                <a:spcPts val="0"/>
              </a:spcBef>
              <a:buClr>
                <a:schemeClr val="dk1"/>
              </a:buClr>
              <a:buSzPct val="1000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>
              <a:spcBef>
                <a:spcPts val="0"/>
              </a:spcBef>
              <a:buNone/>
              <a:defRPr sz="1800"/>
            </a:lvl2pPr>
            <a:lvl3pPr indent="0" lvl="2">
              <a:spcBef>
                <a:spcPts val="0"/>
              </a:spcBef>
              <a:buNone/>
              <a:defRPr sz="1800"/>
            </a:lvl3pPr>
            <a:lvl4pPr indent="0" lvl="3">
              <a:spcBef>
                <a:spcPts val="0"/>
              </a:spcBef>
              <a:buNone/>
              <a:defRPr sz="1800"/>
            </a:lvl4pPr>
            <a:lvl5pPr indent="0" lvl="4">
              <a:spcBef>
                <a:spcPts val="0"/>
              </a:spcBef>
              <a:buNone/>
              <a:defRPr sz="1800"/>
            </a:lvl5pPr>
            <a:lvl6pPr indent="0" lvl="5">
              <a:spcBef>
                <a:spcPts val="0"/>
              </a:spcBef>
              <a:buNone/>
              <a:defRPr sz="1800"/>
            </a:lvl6pPr>
            <a:lvl7pPr indent="0" lvl="6">
              <a:spcBef>
                <a:spcPts val="0"/>
              </a:spcBef>
              <a:buNone/>
              <a:defRPr sz="1800"/>
            </a:lvl7pPr>
            <a:lvl8pPr indent="0" lvl="7">
              <a:spcBef>
                <a:spcPts val="0"/>
              </a:spcBef>
              <a:buNone/>
              <a:defRPr sz="1800"/>
            </a:lvl8pPr>
            <a:lvl9pPr indent="0" lvl="8">
              <a:spcBef>
                <a:spcPts val="0"/>
              </a:spcBef>
              <a:buNone/>
              <a:defRPr sz="1800"/>
            </a:lvl9pPr>
          </a:lstStyle>
          <a:p/>
        </p:txBody>
      </p:sp>
      <p:sp>
        <p:nvSpPr>
          <p:cNvPr id="35" name="Shape 35"/>
          <p:cNvSpPr txBox="1"/>
          <p:nvPr>
            <p:ph idx="1" type="body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-165100" lvl="0" marL="342900" marR="0" rtl="0" algn="l">
              <a:spcBef>
                <a:spcPts val="56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133350" lvl="1" marL="742950" marR="0" rtl="0" algn="l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–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101600" lvl="2" marL="11430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114300" lvl="3" marL="1600200" marR="0" rtl="0" algn="l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–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114300" lvl="4" marL="2057400" marR="0" rtl="0" algn="l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»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114300" lvl="5" marL="2514600" marR="0" rtl="0" algn="l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114300" lvl="6" marL="2971800" marR="0" rtl="0" algn="l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114300" lvl="7" marL="3429000" marR="0" rtl="0" algn="l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114300" lvl="8" marL="3886200" marR="0" rtl="0" algn="l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6" name="Shape 36"/>
          <p:cNvSpPr txBox="1"/>
          <p:nvPr>
            <p:ph idx="2" type="body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-165100" lvl="0" marL="342900" marR="0" rtl="0" algn="l">
              <a:spcBef>
                <a:spcPts val="56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133350" lvl="1" marL="742950" marR="0" rtl="0" algn="l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–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101600" lvl="2" marL="11430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114300" lvl="3" marL="1600200" marR="0" rtl="0" algn="l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–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114300" lvl="4" marL="2057400" marR="0" rtl="0" algn="l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»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114300" lvl="5" marL="2514600" marR="0" rtl="0" algn="l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114300" lvl="6" marL="2971800" marR="0" rtl="0" algn="l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114300" lvl="7" marL="3429000" marR="0" rtl="0" algn="l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114300" lvl="8" marL="3886200" marR="0" rtl="0" algn="l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7" name="Shape 37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l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8" name="Shape 38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ct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9" name="Shape 39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twoTxTwoObj">
  <p:cSld name="Comparison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hape 4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ctr">
              <a:spcBef>
                <a:spcPts val="0"/>
              </a:spcBef>
              <a:buClr>
                <a:schemeClr val="dk1"/>
              </a:buClr>
              <a:buSzPct val="1000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>
              <a:spcBef>
                <a:spcPts val="0"/>
              </a:spcBef>
              <a:buNone/>
              <a:defRPr sz="1800"/>
            </a:lvl2pPr>
            <a:lvl3pPr indent="0" lvl="2">
              <a:spcBef>
                <a:spcPts val="0"/>
              </a:spcBef>
              <a:buNone/>
              <a:defRPr sz="1800"/>
            </a:lvl3pPr>
            <a:lvl4pPr indent="0" lvl="3">
              <a:spcBef>
                <a:spcPts val="0"/>
              </a:spcBef>
              <a:buNone/>
              <a:defRPr sz="1800"/>
            </a:lvl4pPr>
            <a:lvl5pPr indent="0" lvl="4">
              <a:spcBef>
                <a:spcPts val="0"/>
              </a:spcBef>
              <a:buNone/>
              <a:defRPr sz="1800"/>
            </a:lvl5pPr>
            <a:lvl6pPr indent="0" lvl="5">
              <a:spcBef>
                <a:spcPts val="0"/>
              </a:spcBef>
              <a:buNone/>
              <a:defRPr sz="1800"/>
            </a:lvl6pPr>
            <a:lvl7pPr indent="0" lvl="6">
              <a:spcBef>
                <a:spcPts val="0"/>
              </a:spcBef>
              <a:buNone/>
              <a:defRPr sz="1800"/>
            </a:lvl7pPr>
            <a:lvl8pPr indent="0" lvl="7">
              <a:spcBef>
                <a:spcPts val="0"/>
              </a:spcBef>
              <a:buNone/>
              <a:defRPr sz="1800"/>
            </a:lvl8pPr>
            <a:lvl9pPr indent="0" lvl="8">
              <a:spcBef>
                <a:spcPts val="0"/>
              </a:spcBef>
              <a:buNone/>
              <a:defRPr sz="1800"/>
            </a:lvl9pPr>
          </a:lstStyle>
          <a:p/>
        </p:txBody>
      </p:sp>
      <p:sp>
        <p:nvSpPr>
          <p:cNvPr id="42" name="Shape 42"/>
          <p:cNvSpPr txBox="1"/>
          <p:nvPr>
            <p:ph idx="1" type="body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wrap="square" tIns="91425"/>
          <a:lstStyle>
            <a:lvl1pPr indent="0" lvl="0" marL="0" marR="0" rtl="0" algn="l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None/>
              <a:defRPr b="1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None/>
              <a:defRPr b="1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3" name="Shape 43"/>
          <p:cNvSpPr txBox="1"/>
          <p:nvPr>
            <p:ph idx="2" type="body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-190500" lvl="0" marL="342900" marR="0" rtl="0" algn="l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158750" lvl="1" marL="74295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114300" lvl="2" marL="1143000" marR="0" rtl="0" algn="l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127000" lvl="3" marL="1600200" marR="0" rtl="0" algn="l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–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127000" lvl="4" marL="2057400" marR="0" rtl="0" algn="l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»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127000" lvl="5" marL="2514600" marR="0" rtl="0" algn="l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127000" lvl="6" marL="2971800" marR="0" rtl="0" algn="l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127000" lvl="7" marL="3429000" marR="0" rtl="0" algn="l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127000" lvl="8" marL="3886200" marR="0" rtl="0" algn="l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4" name="Shape 44"/>
          <p:cNvSpPr txBox="1"/>
          <p:nvPr>
            <p:ph idx="3" type="body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wrap="square" tIns="91425"/>
          <a:lstStyle>
            <a:lvl1pPr indent="0" lvl="0" marL="0" marR="0" rtl="0" algn="l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None/>
              <a:defRPr b="1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None/>
              <a:defRPr b="1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5" name="Shape 45"/>
          <p:cNvSpPr txBox="1"/>
          <p:nvPr>
            <p:ph idx="4" type="body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-190500" lvl="0" marL="342900" marR="0" rtl="0" algn="l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158750" lvl="1" marL="74295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114300" lvl="2" marL="1143000" marR="0" rtl="0" algn="l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127000" lvl="3" marL="1600200" marR="0" rtl="0" algn="l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–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127000" lvl="4" marL="2057400" marR="0" rtl="0" algn="l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»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127000" lvl="5" marL="2514600" marR="0" rtl="0" algn="l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127000" lvl="6" marL="2971800" marR="0" rtl="0" algn="l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127000" lvl="7" marL="3429000" marR="0" rtl="0" algn="l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127000" lvl="8" marL="3886200" marR="0" rtl="0" algn="l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6" name="Shape 46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l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7" name="Shape 47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ct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8" name="Shape 48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titleOnly">
  <p:cSld name="Title Only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Shape 50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ctr">
              <a:spcBef>
                <a:spcPts val="0"/>
              </a:spcBef>
              <a:buClr>
                <a:schemeClr val="dk1"/>
              </a:buClr>
              <a:buSzPct val="1000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>
              <a:spcBef>
                <a:spcPts val="0"/>
              </a:spcBef>
              <a:buNone/>
              <a:defRPr sz="1800"/>
            </a:lvl2pPr>
            <a:lvl3pPr indent="0" lvl="2">
              <a:spcBef>
                <a:spcPts val="0"/>
              </a:spcBef>
              <a:buNone/>
              <a:defRPr sz="1800"/>
            </a:lvl3pPr>
            <a:lvl4pPr indent="0" lvl="3">
              <a:spcBef>
                <a:spcPts val="0"/>
              </a:spcBef>
              <a:buNone/>
              <a:defRPr sz="1800"/>
            </a:lvl4pPr>
            <a:lvl5pPr indent="0" lvl="4">
              <a:spcBef>
                <a:spcPts val="0"/>
              </a:spcBef>
              <a:buNone/>
              <a:defRPr sz="1800"/>
            </a:lvl5pPr>
            <a:lvl6pPr indent="0" lvl="5">
              <a:spcBef>
                <a:spcPts val="0"/>
              </a:spcBef>
              <a:buNone/>
              <a:defRPr sz="1800"/>
            </a:lvl6pPr>
            <a:lvl7pPr indent="0" lvl="6">
              <a:spcBef>
                <a:spcPts val="0"/>
              </a:spcBef>
              <a:buNone/>
              <a:defRPr sz="1800"/>
            </a:lvl7pPr>
            <a:lvl8pPr indent="0" lvl="7">
              <a:spcBef>
                <a:spcPts val="0"/>
              </a:spcBef>
              <a:buNone/>
              <a:defRPr sz="1800"/>
            </a:lvl8pPr>
            <a:lvl9pPr indent="0" lvl="8">
              <a:spcBef>
                <a:spcPts val="0"/>
              </a:spcBef>
              <a:buNone/>
              <a:defRPr sz="1800"/>
            </a:lvl9pPr>
          </a:lstStyle>
          <a:p/>
        </p:txBody>
      </p:sp>
      <p:sp>
        <p:nvSpPr>
          <p:cNvPr id="51" name="Shape 5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l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2" name="Shape 5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ct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3" name="Shape 53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objTx">
  <p:cSld name="Content with Caption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hape 55"/>
          <p:cNvSpPr txBox="1"/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wrap="square" tIns="91425"/>
          <a:lstStyle>
            <a:lvl1pPr indent="0" lvl="0" marL="0" marR="0" rtl="0" algn="l">
              <a:spcBef>
                <a:spcPts val="0"/>
              </a:spcBef>
              <a:buClr>
                <a:schemeClr val="dk1"/>
              </a:buClr>
              <a:buSzPct val="100000"/>
              <a:buFont typeface="Calibri"/>
              <a:buNone/>
              <a:defRPr b="1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>
              <a:spcBef>
                <a:spcPts val="0"/>
              </a:spcBef>
              <a:buNone/>
              <a:defRPr sz="1800"/>
            </a:lvl2pPr>
            <a:lvl3pPr indent="0" lvl="2">
              <a:spcBef>
                <a:spcPts val="0"/>
              </a:spcBef>
              <a:buNone/>
              <a:defRPr sz="1800"/>
            </a:lvl3pPr>
            <a:lvl4pPr indent="0" lvl="3">
              <a:spcBef>
                <a:spcPts val="0"/>
              </a:spcBef>
              <a:buNone/>
              <a:defRPr sz="1800"/>
            </a:lvl4pPr>
            <a:lvl5pPr indent="0" lvl="4">
              <a:spcBef>
                <a:spcPts val="0"/>
              </a:spcBef>
              <a:buNone/>
              <a:defRPr sz="1800"/>
            </a:lvl5pPr>
            <a:lvl6pPr indent="0" lvl="5">
              <a:spcBef>
                <a:spcPts val="0"/>
              </a:spcBef>
              <a:buNone/>
              <a:defRPr sz="1800"/>
            </a:lvl6pPr>
            <a:lvl7pPr indent="0" lvl="6">
              <a:spcBef>
                <a:spcPts val="0"/>
              </a:spcBef>
              <a:buNone/>
              <a:defRPr sz="1800"/>
            </a:lvl7pPr>
            <a:lvl8pPr indent="0" lvl="7">
              <a:spcBef>
                <a:spcPts val="0"/>
              </a:spcBef>
              <a:buNone/>
              <a:defRPr sz="1800"/>
            </a:lvl8pPr>
            <a:lvl9pPr indent="0" lvl="8">
              <a:spcBef>
                <a:spcPts val="0"/>
              </a:spcBef>
              <a:buNone/>
              <a:defRPr sz="1800"/>
            </a:lvl9pPr>
          </a:lstStyle>
          <a:p/>
        </p:txBody>
      </p:sp>
      <p:sp>
        <p:nvSpPr>
          <p:cNvPr id="56" name="Shape 56"/>
          <p:cNvSpPr txBox="1"/>
          <p:nvPr>
            <p:ph idx="1" type="body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-139700" lvl="0" marL="342900" marR="0" rtl="0" algn="l">
              <a:spcBef>
                <a:spcPts val="64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107950" lvl="1" marL="742950" marR="0" rtl="0" algn="l">
              <a:spcBef>
                <a:spcPts val="560"/>
              </a:spcBef>
              <a:buClr>
                <a:schemeClr val="dk1"/>
              </a:buClr>
              <a:buSzPct val="1000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76200" lvl="2" marL="1143000" marR="0" rtl="0" algn="l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101600" lvl="3" marL="16002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101600" lvl="4" marL="20574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101600" lvl="5" marL="25146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101600" lvl="6" marL="29718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101600" lvl="7" marL="34290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101600" lvl="8" marL="38862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7" name="Shape 57"/>
          <p:cNvSpPr txBox="1"/>
          <p:nvPr>
            <p:ph idx="2" type="body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0" lvl="0" marL="0" marR="0" rtl="0" algn="l">
              <a:spcBef>
                <a:spcPts val="280"/>
              </a:spcBef>
              <a:buClr>
                <a:schemeClr val="dk1"/>
              </a:buClr>
              <a:buSzPct val="1000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240"/>
              </a:spcBef>
              <a:buClr>
                <a:schemeClr val="dk1"/>
              </a:buClr>
              <a:buSzPct val="1000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180"/>
              </a:spcBef>
              <a:buClr>
                <a:schemeClr val="dk1"/>
              </a:buClr>
              <a:buSzPct val="1000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180"/>
              </a:spcBef>
              <a:buClr>
                <a:schemeClr val="dk1"/>
              </a:buClr>
              <a:buSzPct val="1000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180"/>
              </a:spcBef>
              <a:buClr>
                <a:schemeClr val="dk1"/>
              </a:buClr>
              <a:buSzPct val="1000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180"/>
              </a:spcBef>
              <a:buClr>
                <a:schemeClr val="dk1"/>
              </a:buClr>
              <a:buSzPct val="1000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180"/>
              </a:spcBef>
              <a:buClr>
                <a:schemeClr val="dk1"/>
              </a:buClr>
              <a:buSzPct val="1000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180"/>
              </a:spcBef>
              <a:buClr>
                <a:schemeClr val="dk1"/>
              </a:buClr>
              <a:buSzPct val="1000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8" name="Shape 58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l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9" name="Shape 59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ct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0" name="Shape 60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picTx">
  <p:cSld name="Picture with Caption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62"/>
          <p:cNvSpPr txBox="1"/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wrap="square" tIns="91425"/>
          <a:lstStyle>
            <a:lvl1pPr indent="0" lvl="0" marL="0" marR="0" rtl="0" algn="l">
              <a:spcBef>
                <a:spcPts val="0"/>
              </a:spcBef>
              <a:buClr>
                <a:schemeClr val="dk1"/>
              </a:buClr>
              <a:buSzPct val="100000"/>
              <a:buFont typeface="Calibri"/>
              <a:buNone/>
              <a:defRPr b="1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>
              <a:spcBef>
                <a:spcPts val="0"/>
              </a:spcBef>
              <a:buNone/>
              <a:defRPr sz="1800"/>
            </a:lvl2pPr>
            <a:lvl3pPr indent="0" lvl="2">
              <a:spcBef>
                <a:spcPts val="0"/>
              </a:spcBef>
              <a:buNone/>
              <a:defRPr sz="1800"/>
            </a:lvl3pPr>
            <a:lvl4pPr indent="0" lvl="3">
              <a:spcBef>
                <a:spcPts val="0"/>
              </a:spcBef>
              <a:buNone/>
              <a:defRPr sz="1800"/>
            </a:lvl4pPr>
            <a:lvl5pPr indent="0" lvl="4">
              <a:spcBef>
                <a:spcPts val="0"/>
              </a:spcBef>
              <a:buNone/>
              <a:defRPr sz="1800"/>
            </a:lvl5pPr>
            <a:lvl6pPr indent="0" lvl="5">
              <a:spcBef>
                <a:spcPts val="0"/>
              </a:spcBef>
              <a:buNone/>
              <a:defRPr sz="1800"/>
            </a:lvl6pPr>
            <a:lvl7pPr indent="0" lvl="6">
              <a:spcBef>
                <a:spcPts val="0"/>
              </a:spcBef>
              <a:buNone/>
              <a:defRPr sz="1800"/>
            </a:lvl7pPr>
            <a:lvl8pPr indent="0" lvl="7">
              <a:spcBef>
                <a:spcPts val="0"/>
              </a:spcBef>
              <a:buNone/>
              <a:defRPr sz="1800"/>
            </a:lvl8pPr>
            <a:lvl9pPr indent="0" lvl="8">
              <a:spcBef>
                <a:spcPts val="0"/>
              </a:spcBef>
              <a:buNone/>
              <a:defRPr sz="1800"/>
            </a:lvl9pPr>
          </a:lstStyle>
          <a:p/>
        </p:txBody>
      </p:sp>
      <p:sp>
        <p:nvSpPr>
          <p:cNvPr id="63" name="Shape 63"/>
          <p:cNvSpPr/>
          <p:nvPr>
            <p:ph idx="2" type="pic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0" lvl="0" marL="0" marR="0" rtl="0" algn="l">
              <a:spcBef>
                <a:spcPts val="640"/>
              </a:spcBef>
              <a:buClr>
                <a:schemeClr val="dk1"/>
              </a:buClr>
              <a:buSzPct val="100000"/>
              <a:buFont typeface="Arial"/>
              <a:buNone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560"/>
              </a:spcBef>
              <a:buClr>
                <a:schemeClr val="dk1"/>
              </a:buClr>
              <a:buSzPct val="1000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4" name="Shape 64"/>
          <p:cNvSpPr txBox="1"/>
          <p:nvPr>
            <p:ph idx="1" type="body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0" lvl="0" marL="0" marR="0" rtl="0" algn="l">
              <a:spcBef>
                <a:spcPts val="280"/>
              </a:spcBef>
              <a:buClr>
                <a:schemeClr val="dk1"/>
              </a:buClr>
              <a:buSzPct val="1000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240"/>
              </a:spcBef>
              <a:buClr>
                <a:schemeClr val="dk1"/>
              </a:buClr>
              <a:buSzPct val="1000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180"/>
              </a:spcBef>
              <a:buClr>
                <a:schemeClr val="dk1"/>
              </a:buClr>
              <a:buSzPct val="1000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180"/>
              </a:spcBef>
              <a:buClr>
                <a:schemeClr val="dk1"/>
              </a:buClr>
              <a:buSzPct val="1000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180"/>
              </a:spcBef>
              <a:buClr>
                <a:schemeClr val="dk1"/>
              </a:buClr>
              <a:buSzPct val="1000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180"/>
              </a:spcBef>
              <a:buClr>
                <a:schemeClr val="dk1"/>
              </a:buClr>
              <a:buSzPct val="1000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180"/>
              </a:spcBef>
              <a:buClr>
                <a:schemeClr val="dk1"/>
              </a:buClr>
              <a:buSzPct val="1000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180"/>
              </a:spcBef>
              <a:buClr>
                <a:schemeClr val="dk1"/>
              </a:buClr>
              <a:buSzPct val="1000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5" name="Shape 65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l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6" name="Shape 66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ct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7" name="Shape 67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ctr">
              <a:spcBef>
                <a:spcPts val="0"/>
              </a:spcBef>
              <a:buClr>
                <a:schemeClr val="dk1"/>
              </a:buClr>
              <a:buSzPct val="1000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>
              <a:spcBef>
                <a:spcPts val="0"/>
              </a:spcBef>
              <a:buNone/>
              <a:defRPr sz="1800"/>
            </a:lvl2pPr>
            <a:lvl3pPr indent="0" lvl="2">
              <a:spcBef>
                <a:spcPts val="0"/>
              </a:spcBef>
              <a:buNone/>
              <a:defRPr sz="1800"/>
            </a:lvl3pPr>
            <a:lvl4pPr indent="0" lvl="3">
              <a:spcBef>
                <a:spcPts val="0"/>
              </a:spcBef>
              <a:buNone/>
              <a:defRPr sz="1800"/>
            </a:lvl4pPr>
            <a:lvl5pPr indent="0" lvl="4">
              <a:spcBef>
                <a:spcPts val="0"/>
              </a:spcBef>
              <a:buNone/>
              <a:defRPr sz="1800"/>
            </a:lvl5pPr>
            <a:lvl6pPr indent="0" lvl="5">
              <a:spcBef>
                <a:spcPts val="0"/>
              </a:spcBef>
              <a:buNone/>
              <a:defRPr sz="1800"/>
            </a:lvl6pPr>
            <a:lvl7pPr indent="0" lvl="6">
              <a:spcBef>
                <a:spcPts val="0"/>
              </a:spcBef>
              <a:buNone/>
              <a:defRPr sz="1800"/>
            </a:lvl7pPr>
            <a:lvl8pPr indent="0" lvl="7">
              <a:spcBef>
                <a:spcPts val="0"/>
              </a:spcBef>
              <a:buNone/>
              <a:defRPr sz="1800"/>
            </a:lvl8pPr>
            <a:lvl9pPr indent="0" lvl="8">
              <a:spcBef>
                <a:spcPts val="0"/>
              </a:spcBef>
              <a:buNone/>
              <a:defRPr sz="1800"/>
            </a:lvl9pPr>
          </a:lstStyle>
          <a:p/>
        </p:txBody>
      </p:sp>
      <p:sp>
        <p:nvSpPr>
          <p:cNvPr id="7" name="Shape 7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-139700" lvl="0" marL="342900" marR="0" rtl="0" algn="l">
              <a:spcBef>
                <a:spcPts val="64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107950" lvl="1" marL="742950" marR="0" rtl="0" algn="l">
              <a:spcBef>
                <a:spcPts val="560"/>
              </a:spcBef>
              <a:buClr>
                <a:schemeClr val="dk1"/>
              </a:buClr>
              <a:buSzPct val="1000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76200" lvl="2" marL="1143000" marR="0" rtl="0" algn="l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101600" lvl="3" marL="16002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101600" lvl="4" marL="20574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101600" lvl="5" marL="25146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101600" lvl="6" marL="29718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101600" lvl="7" marL="34290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101600" lvl="8" marL="38862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Shape 8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l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" name="Shape 9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ct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" name="Shape 10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fld id="{00000000-1234-1234-1234-123412341234}" type="slidenum">
              <a:rPr b="0" i="0" lang="en-US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7.png"/><Relationship Id="rId4" Type="http://schemas.openxmlformats.org/officeDocument/2006/relationships/image" Target="../media/image20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3.png"/><Relationship Id="rId4" Type="http://schemas.openxmlformats.org/officeDocument/2006/relationships/image" Target="../media/image26.png"/><Relationship Id="rId5" Type="http://schemas.openxmlformats.org/officeDocument/2006/relationships/image" Target="../media/image27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9.png"/><Relationship Id="rId4" Type="http://schemas.openxmlformats.org/officeDocument/2006/relationships/image" Target="../media/image24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2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9.png"/><Relationship Id="rId4" Type="http://schemas.openxmlformats.org/officeDocument/2006/relationships/image" Target="../media/image16.png"/><Relationship Id="rId5" Type="http://schemas.openxmlformats.org/officeDocument/2006/relationships/image" Target="../media/image11.png"/><Relationship Id="rId6" Type="http://schemas.openxmlformats.org/officeDocument/2006/relationships/image" Target="../media/image6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.jpg"/><Relationship Id="rId4" Type="http://schemas.openxmlformats.org/officeDocument/2006/relationships/image" Target="../media/image1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7.gif"/><Relationship Id="rId4" Type="http://schemas.openxmlformats.org/officeDocument/2006/relationships/image" Target="../media/image5.jpg"/><Relationship Id="rId5" Type="http://schemas.openxmlformats.org/officeDocument/2006/relationships/image" Target="../media/image14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0.jpg"/><Relationship Id="rId4" Type="http://schemas.openxmlformats.org/officeDocument/2006/relationships/image" Target="../media/image8.jpg"/><Relationship Id="rId5" Type="http://schemas.openxmlformats.org/officeDocument/2006/relationships/image" Target="../media/image12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1.png"/><Relationship Id="rId4" Type="http://schemas.openxmlformats.org/officeDocument/2006/relationships/image" Target="../media/image13.jpg"/><Relationship Id="rId5" Type="http://schemas.openxmlformats.org/officeDocument/2006/relationships/image" Target="../media/image15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5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:\Users\John\Downloads\gardensign.JPG" id="84" name="Shape 8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8000" y="381000"/>
            <a:ext cx="8106325" cy="609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Shape 14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038600" y="3028950"/>
            <a:ext cx="5091786" cy="3829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Shape 14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0"/>
            <a:ext cx="5370440" cy="4038600"/>
          </a:xfrm>
          <a:prstGeom prst="rect">
            <a:avLst/>
          </a:prstGeom>
          <a:noFill/>
          <a:ln>
            <a:noFill/>
          </a:ln>
        </p:spPr>
      </p:pic>
      <p:sp>
        <p:nvSpPr>
          <p:cNvPr id="150" name="Shape 150"/>
          <p:cNvSpPr txBox="1"/>
          <p:nvPr/>
        </p:nvSpPr>
        <p:spPr>
          <a:xfrm>
            <a:off x="5943600" y="762000"/>
            <a:ext cx="2667000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lang="en-US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Work days =</a:t>
            </a:r>
          </a:p>
        </p:txBody>
      </p:sp>
      <p:sp>
        <p:nvSpPr>
          <p:cNvPr id="151" name="Shape 151"/>
          <p:cNvSpPr txBox="1"/>
          <p:nvPr/>
        </p:nvSpPr>
        <p:spPr>
          <a:xfrm>
            <a:off x="228600" y="4724400"/>
            <a:ext cx="3581400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1"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Fun days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Shape 15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715000" y="2646557"/>
            <a:ext cx="3418284" cy="41950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Shape 15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2590800"/>
            <a:ext cx="3647846" cy="42363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Shape 15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438400" y="0"/>
            <a:ext cx="3933508" cy="2957065"/>
          </a:xfrm>
          <a:prstGeom prst="rect">
            <a:avLst/>
          </a:prstGeom>
          <a:noFill/>
          <a:ln>
            <a:noFill/>
          </a:ln>
        </p:spPr>
      </p:pic>
      <p:sp>
        <p:nvSpPr>
          <p:cNvPr id="159" name="Shape 159"/>
          <p:cNvSpPr txBox="1"/>
          <p:nvPr/>
        </p:nvSpPr>
        <p:spPr>
          <a:xfrm>
            <a:off x="228600" y="609600"/>
            <a:ext cx="1905000" cy="181588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Another way to draw them in…</a:t>
            </a:r>
          </a:p>
        </p:txBody>
      </p:sp>
      <p:sp>
        <p:nvSpPr>
          <p:cNvPr id="160" name="Shape 160"/>
          <p:cNvSpPr txBox="1"/>
          <p:nvPr/>
        </p:nvSpPr>
        <p:spPr>
          <a:xfrm>
            <a:off x="6858000" y="685800"/>
            <a:ext cx="1828800" cy="138499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b="1"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1"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Donuts and Dirt</a:t>
            </a:r>
          </a:p>
        </p:txBody>
      </p:sp>
      <p:sp>
        <p:nvSpPr>
          <p:cNvPr id="161" name="Shape 161"/>
          <p:cNvSpPr txBox="1"/>
          <p:nvPr/>
        </p:nvSpPr>
        <p:spPr>
          <a:xfrm>
            <a:off x="3886200" y="3581400"/>
            <a:ext cx="1295400" cy="132343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1"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r>
              <a:rPr b="1" baseline="30000"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nd</a:t>
            </a:r>
          </a:p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1"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Saturday</a:t>
            </a:r>
          </a:p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1"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Of the </a:t>
            </a:r>
          </a:p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1"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month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Shape 16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454400" y="2590800"/>
            <a:ext cx="5674428" cy="426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Shape 16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0"/>
            <a:ext cx="5775757" cy="3691890"/>
          </a:xfrm>
          <a:prstGeom prst="rect">
            <a:avLst/>
          </a:prstGeom>
          <a:noFill/>
          <a:ln>
            <a:noFill/>
          </a:ln>
        </p:spPr>
      </p:pic>
      <p:sp>
        <p:nvSpPr>
          <p:cNvPr id="168" name="Shape 168"/>
          <p:cNvSpPr txBox="1"/>
          <p:nvPr/>
        </p:nvSpPr>
        <p:spPr>
          <a:xfrm>
            <a:off x="6477000" y="381000"/>
            <a:ext cx="1981200" cy="175432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1" lang="en-US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Annual Summer Party</a:t>
            </a:r>
          </a:p>
        </p:txBody>
      </p:sp>
      <p:sp>
        <p:nvSpPr>
          <p:cNvPr id="169" name="Shape 169"/>
          <p:cNvSpPr txBox="1"/>
          <p:nvPr/>
        </p:nvSpPr>
        <p:spPr>
          <a:xfrm>
            <a:off x="609600" y="4419600"/>
            <a:ext cx="2209800" cy="15696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1"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Food </a:t>
            </a:r>
          </a:p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1"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Fellowship</a:t>
            </a:r>
          </a:p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1"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Music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lipart" id="174" name="Shape 17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33400" y="2209800"/>
            <a:ext cx="2857500" cy="2857500"/>
          </a:xfrm>
          <a:prstGeom prst="rect">
            <a:avLst/>
          </a:prstGeom>
          <a:noFill/>
          <a:ln>
            <a:noFill/>
          </a:ln>
        </p:spPr>
      </p:pic>
      <p:sp>
        <p:nvSpPr>
          <p:cNvPr id="175" name="Shape 175"/>
          <p:cNvSpPr txBox="1"/>
          <p:nvPr/>
        </p:nvSpPr>
        <p:spPr>
          <a:xfrm>
            <a:off x="457200" y="304800"/>
            <a:ext cx="8077200" cy="132343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b="1" sz="4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1" lang="en-US" sz="4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Plots to Plates Newsletter</a:t>
            </a:r>
          </a:p>
        </p:txBody>
      </p:sp>
      <p:sp>
        <p:nvSpPr>
          <p:cNvPr id="176" name="Shape 176"/>
          <p:cNvSpPr txBox="1"/>
          <p:nvPr/>
        </p:nvSpPr>
        <p:spPr>
          <a:xfrm>
            <a:off x="3886200" y="2438400"/>
            <a:ext cx="449580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1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 plant a garden is to believe in the future</a:t>
            </a:r>
          </a:p>
        </p:txBody>
      </p:sp>
      <p:sp>
        <p:nvSpPr>
          <p:cNvPr id="177" name="Shape 177"/>
          <p:cNvSpPr txBox="1"/>
          <p:nvPr/>
        </p:nvSpPr>
        <p:spPr>
          <a:xfrm>
            <a:off x="4114800" y="3505200"/>
            <a:ext cx="4267200" cy="26161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Monthly communication: important info, garden tips, timely advice, seasonal recipe.</a:t>
            </a:r>
          </a:p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b="1"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b="1"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b="1"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i="1"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Are folks reading what we send?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:\Users\John\Downloads\gardensign.JPG" id="182" name="Shape 18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8000" y="381000"/>
            <a:ext cx="8106325" cy="609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Shape 8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850481"/>
            <a:ext cx="6708796" cy="2993985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Shape 9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-7086600" y="-12115800"/>
            <a:ext cx="5793110" cy="7751674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Shape 9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019800" y="0"/>
            <a:ext cx="3112953" cy="6789420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Shape 9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200400" y="0"/>
            <a:ext cx="2803611" cy="5400462"/>
          </a:xfrm>
          <a:prstGeom prst="rect">
            <a:avLst/>
          </a:prstGeom>
          <a:noFill/>
          <a:ln>
            <a:noFill/>
          </a:ln>
        </p:spPr>
      </p:pic>
      <p:sp>
        <p:nvSpPr>
          <p:cNvPr id="93" name="Shape 93"/>
          <p:cNvSpPr txBox="1"/>
          <p:nvPr/>
        </p:nvSpPr>
        <p:spPr>
          <a:xfrm>
            <a:off x="381000" y="304800"/>
            <a:ext cx="2514600" cy="30469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i="0" lang="en-US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 Seasons and going strong…</a:t>
            </a:r>
          </a:p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b="1"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And still learning!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:\Users\John\AppData\Local\Microsoft\Windows\INetCache\IE\GWR2U7QS\Degri-Apple-Core[1].png" id="98" name="Shape 9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971800" y="762000"/>
            <a:ext cx="3112952" cy="4846243"/>
          </a:xfrm>
          <a:prstGeom prst="rect">
            <a:avLst/>
          </a:prstGeom>
          <a:noFill/>
          <a:ln>
            <a:noFill/>
          </a:ln>
        </p:spPr>
      </p:pic>
      <p:sp>
        <p:nvSpPr>
          <p:cNvPr id="99" name="Shape 99"/>
          <p:cNvSpPr txBox="1"/>
          <p:nvPr/>
        </p:nvSpPr>
        <p:spPr>
          <a:xfrm>
            <a:off x="2667000" y="228600"/>
            <a:ext cx="3124200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1"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Core Committee</a:t>
            </a:r>
          </a:p>
        </p:txBody>
      </p:sp>
      <p:sp>
        <p:nvSpPr>
          <p:cNvPr id="100" name="Shape 100"/>
          <p:cNvSpPr txBox="1"/>
          <p:nvPr/>
        </p:nvSpPr>
        <p:spPr>
          <a:xfrm>
            <a:off x="533400" y="1828800"/>
            <a:ext cx="1828800" cy="29238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lang="en-US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Chris</a:t>
            </a:r>
          </a:p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b="1" sz="3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lang="en-US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Janet</a:t>
            </a:r>
          </a:p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b="1" sz="3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lang="en-US" sz="4000">
                <a:solidFill>
                  <a:schemeClr val="dk1"/>
                </a:solidFill>
                <a:latin typeface="Corsiva"/>
                <a:ea typeface="Corsiva"/>
                <a:cs typeface="Corsiva"/>
                <a:sym typeface="Corsiva"/>
              </a:rPr>
              <a:t>Judy</a:t>
            </a:r>
          </a:p>
        </p:txBody>
      </p:sp>
      <p:sp>
        <p:nvSpPr>
          <p:cNvPr id="101" name="Shape 101"/>
          <p:cNvSpPr txBox="1"/>
          <p:nvPr/>
        </p:nvSpPr>
        <p:spPr>
          <a:xfrm>
            <a:off x="7010400" y="1828800"/>
            <a:ext cx="1295400" cy="33547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lang="en-US" sz="2800">
                <a:solidFill>
                  <a:schemeClr val="dk1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Pam</a:t>
            </a:r>
          </a:p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b="1"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Marcia</a:t>
            </a:r>
          </a:p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b="1"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Margot</a:t>
            </a:r>
          </a:p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b="1"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lang="en-US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Mary</a:t>
            </a:r>
          </a:p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lang="en-US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Ellen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G:\community gardens\photos\2013 May 18 workday\DSCN3649.JPG" id="106" name="Shape 10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5953636" cy="40086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DSCN3653.JPG" id="107" name="Shape 10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191000" y="3771900"/>
            <a:ext cx="4944332" cy="3076404"/>
          </a:xfrm>
          <a:prstGeom prst="rect">
            <a:avLst/>
          </a:prstGeom>
          <a:noFill/>
          <a:ln>
            <a:noFill/>
          </a:ln>
        </p:spPr>
      </p:pic>
      <p:sp>
        <p:nvSpPr>
          <p:cNvPr id="108" name="Shape 108"/>
          <p:cNvSpPr txBox="1"/>
          <p:nvPr/>
        </p:nvSpPr>
        <p:spPr>
          <a:xfrm>
            <a:off x="6324600" y="762000"/>
            <a:ext cx="2362200" cy="255454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 </a:t>
            </a:r>
            <a:r>
              <a:rPr b="1"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Gardeners</a:t>
            </a:r>
          </a:p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Built</a:t>
            </a:r>
          </a:p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This </a:t>
            </a:r>
          </a:p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Garden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G:\Power point photos\MG_logo.gif" id="113" name="Shape 1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819400" y="381000"/>
            <a:ext cx="2857500" cy="118019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G:\community gardens\photos\2014 Fall field trips\DSCN4334.JPG" id="114" name="Shape 11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1752600"/>
            <a:ext cx="5611357" cy="506779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G:\community gardens\photos\2014 Fall field trips\DSCN4340.JPG" id="115" name="Shape 11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572000" y="1752600"/>
            <a:ext cx="4568190" cy="50677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G:\community gardens\photos\2013 gathering space build\IMG_0595.JPG (2).JPG" id="120" name="Shape 1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314700"/>
            <a:ext cx="4700188" cy="3526174"/>
          </a:xfrm>
          <a:prstGeom prst="rect">
            <a:avLst/>
          </a:prstGeom>
          <a:noFill/>
          <a:ln>
            <a:noFill/>
          </a:ln>
        </p:spPr>
      </p:pic>
      <p:sp>
        <p:nvSpPr>
          <p:cNvPr id="121" name="Shape 121"/>
          <p:cNvSpPr/>
          <p:nvPr/>
        </p:nvSpPr>
        <p:spPr>
          <a:xfrm>
            <a:off x="5545138" y="3298776"/>
            <a:ext cx="3370262" cy="243143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b="1" sz="36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b="1" sz="36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1" lang="en-US" sz="4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Scouts in our garden </a:t>
            </a:r>
          </a:p>
        </p:txBody>
      </p:sp>
      <p:pic>
        <p:nvPicPr>
          <p:cNvPr id="122" name="Shape 12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70400" y="0"/>
            <a:ext cx="4661137" cy="35052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G:\community gardens\photos\Kyle's Eagle Project\DSCN4487.JPG" id="123" name="Shape 12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0" y="0"/>
            <a:ext cx="4700188" cy="36890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Shape 1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800600" y="3429000"/>
            <a:ext cx="4331817" cy="3429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G:\community gardens\photos\meditative area\meditation2014\sustainclubproject2014.JPG" id="129" name="Shape 12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724400" y="0"/>
            <a:ext cx="4384832" cy="35580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Shape 13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0" y="3429000"/>
            <a:ext cx="4870145" cy="3424428"/>
          </a:xfrm>
          <a:prstGeom prst="rect">
            <a:avLst/>
          </a:prstGeom>
          <a:noFill/>
          <a:ln>
            <a:noFill/>
          </a:ln>
        </p:spPr>
      </p:pic>
      <p:sp>
        <p:nvSpPr>
          <p:cNvPr id="131" name="Shape 131"/>
          <p:cNvSpPr txBox="1"/>
          <p:nvPr/>
        </p:nvSpPr>
        <p:spPr>
          <a:xfrm>
            <a:off x="685800" y="990600"/>
            <a:ext cx="3200400" cy="15696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Community groups complete one-time projects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Shape 13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81000" y="0"/>
            <a:ext cx="8289188" cy="6152450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Shape 137"/>
          <p:cNvSpPr txBox="1"/>
          <p:nvPr/>
        </p:nvSpPr>
        <p:spPr>
          <a:xfrm>
            <a:off x="1295400" y="6324600"/>
            <a:ext cx="7010400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        Kid power to the rescue!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Shape 14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85800" y="1028700"/>
            <a:ext cx="7716439" cy="5826968"/>
          </a:xfrm>
          <a:prstGeom prst="rect">
            <a:avLst/>
          </a:prstGeom>
          <a:noFill/>
          <a:ln>
            <a:noFill/>
          </a:ln>
        </p:spPr>
      </p:pic>
      <p:sp>
        <p:nvSpPr>
          <p:cNvPr id="143" name="Shape 143"/>
          <p:cNvSpPr txBox="1"/>
          <p:nvPr/>
        </p:nvSpPr>
        <p:spPr>
          <a:xfrm>
            <a:off x="1447800" y="228600"/>
            <a:ext cx="6019800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1" lang="en-US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Always learning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